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Cabin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.fntdata"/><Relationship Id="rId11" Type="http://schemas.openxmlformats.org/officeDocument/2006/relationships/slide" Target="slides/slide6.xml"/><Relationship Id="rId22" Type="http://schemas.openxmlformats.org/officeDocument/2006/relationships/font" Target="fonts/Cabin-boldItalic.fntdata"/><Relationship Id="rId10" Type="http://schemas.openxmlformats.org/officeDocument/2006/relationships/slide" Target="slides/slide5.xml"/><Relationship Id="rId21" Type="http://schemas.openxmlformats.org/officeDocument/2006/relationships/font" Target="fonts/Cabin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bin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Optelling van de aantal golven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Ik heb de frequentie nodig dus fourier transformatie</a:t>
            </a:r>
            <a:endParaRPr/>
          </a:p>
        </p:txBody>
      </p:sp>
      <p:sp>
        <p:nvSpPr>
          <p:cNvPr id="158" name="Google Shape;15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omdat de kenmerken van stress voor iedereen anders zijn, is er geen vaste stelregel te geven om stress te detecteren. De feedback houdt in of de gebruiker de stress ervaart.</a:t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bin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bin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bin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bin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  <a:defRPr b="0" i="0" sz="2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jpg"/><Relationship Id="rId5" Type="http://schemas.openxmlformats.org/officeDocument/2006/relationships/image" Target="../media/image9.png"/><Relationship Id="rId6" Type="http://schemas.openxmlformats.org/officeDocument/2006/relationships/image" Target="../media/image15.jpg"/><Relationship Id="rId7" Type="http://schemas.openxmlformats.org/officeDocument/2006/relationships/image" Target="../media/image17.jp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bin"/>
              <a:buNone/>
            </a:pPr>
            <a:r>
              <a:rPr lang="en-US"/>
              <a:t>STRESS HERKENNING </a:t>
            </a:r>
            <a:br>
              <a:rPr lang="en-US"/>
            </a:br>
            <a:r>
              <a:rPr lang="en-US"/>
              <a:t>M.B.V. BIOMETRISCHE DATA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(50% presentatie)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Student: Rhea Hau, peer: Juno Verweerd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ritchievink.com/img/post-5-fft/fig_2.png"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93746">
            <a:off x="1714084" y="1638572"/>
            <a:ext cx="9523062" cy="4376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generated with very high confidence" id="161" name="Google Shape;161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1248" y="3429000"/>
            <a:ext cx="5370817" cy="3021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2231136" y="137839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FOURIER TRANSFORMATIE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TOT NU GEDAAN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2231136" y="2638044"/>
            <a:ext cx="7729728" cy="337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Planning gemaakt</a:t>
            </a:r>
            <a:endParaRPr sz="1665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Logboek bijgehouden incl. uren</a:t>
            </a:r>
            <a:endParaRPr sz="1665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Scrum backlog gemaakt</a:t>
            </a:r>
            <a:endParaRPr sz="1665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Scriptie bijgehouden</a:t>
            </a:r>
            <a:endParaRPr sz="1665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Testrapporten geschreven</a:t>
            </a:r>
            <a:endParaRPr sz="1665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Onderzoek artikelen doorgenomen.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Ontwerp voor de aansluitingen en de data transport gemaakt.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Sensoren gekocht, getest op hardware en aangesloten aan Arduino voor de metingen.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Software geschreven voor ESP32 in CPP.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Software geschreven voor PC in PYTHON.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Data verzameld van de sensoren en opgeslagen in zowel JSON en CSV files.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Software geschreven om grafiek te tekenen.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lang="en-US" sz="1665"/>
              <a:t>Presentatie gegeven aan collega’s bij ATOS.</a:t>
            </a:r>
            <a:endParaRPr/>
          </a:p>
          <a:p>
            <a:pPr indent="-122872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PLANNING VERVOLG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27726"/>
            <a:ext cx="12180740" cy="436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Beheren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Analyseren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Ontwerpen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Adviseren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Realiseren</a:t>
            </a:r>
            <a:endParaRPr/>
          </a:p>
        </p:txBody>
      </p:sp>
      <p:sp>
        <p:nvSpPr>
          <p:cNvPr id="182" name="Google Shape;182;p25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Logboek, planning, Git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Onderzoek sensoren, data, stress, classificatie algoritme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Aansluitingen van de sensoren, data versturen, het geheel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Documentaties, scriptie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Code, prototype</a:t>
            </a:r>
            <a:endParaRPr/>
          </a:p>
        </p:txBody>
      </p:sp>
      <p:sp>
        <p:nvSpPr>
          <p:cNvPr id="183" name="Google Shape;183;p25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VIJF COMPETENTIES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HOOFDVRAGEN EN DEELVRAGEN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Hoofdvraag:	Hoe ziet een algoritme eruit dat, op basis van voldoende 			biometrische data, stress bij de gebruiker kan detecteren?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Deelvraag 1:	Welke biometrische data is er nodig om stress te herkennen?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Deelvraag 2:	Welke sensoren zijn er nodig om deze biometrische data te 		kunnen meten?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Deelvraag 3:	Wat voor classificatie algoritme (naive bayes, decision tree, 			neural network) is geschikt om stress te detecteren met de 		genoemde biometrische data?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LITERATUUR RESULTAAT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Veel cortisol (stress hormoon), hoge bloeddruk, veel zweten, versnelde hartslag en ademhaling, EEG (hersenacitiviteit), EMG (elektrische spierspanning) zijn de kenmerken van stress.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Indicatie om stress te leren herkennen is het nodig om feedback te vragen van de gebruiker.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Vrijwel elke artikel noemt de variabiliteit van de hartslag. Hierbij wordt er veel gekeken naar de frequentie.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PULSE SENSOR</a:t>
            </a:r>
            <a:endParaRPr/>
          </a:p>
        </p:txBody>
      </p:sp>
      <p:pic>
        <p:nvPicPr>
          <p:cNvPr descr="A close up of text on a black background&#10;&#10;Description generated with very high confidence" id="109" name="Google Shape;10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8885" y="2589370"/>
            <a:ext cx="3447531" cy="31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5584" y="2589362"/>
            <a:ext cx="4144612" cy="310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BREATHING SENSOR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624197" y="2070750"/>
            <a:ext cx="3101983" cy="4139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generated with very high confidence"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8886" y="2589362"/>
            <a:ext cx="3447532" cy="31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GSR SENSOR</a:t>
            </a:r>
            <a:endParaRPr/>
          </a:p>
        </p:txBody>
      </p:sp>
      <p:pic>
        <p:nvPicPr>
          <p:cNvPr descr="A close up of text on a white background&#10;&#10;Description generated with very high confidence" id="123" name="Google Shape;12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3332" y="2638049"/>
            <a:ext cx="3447531" cy="31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749750" y="2119427"/>
            <a:ext cx="3101984" cy="413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SPANNINGSDELER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Z1 = weerstand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Z2 = sensor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Image result for spanningsdeler" id="131" name="Google Shape;131;p19"/>
          <p:cNvPicPr preferRelativeResize="0"/>
          <p:nvPr/>
        </p:nvPicPr>
        <p:blipFill/>
        <p:spPr>
          <a:xfrm>
            <a:off x="7555475" y="2841247"/>
            <a:ext cx="2095500" cy="269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/>
        <p:spPr>
          <a:xfrm>
            <a:off x="2687518" y="3902992"/>
            <a:ext cx="3733886" cy="12332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SOFTWARE OP ESP32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Related image"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661" y="5165673"/>
            <a:ext cx="2590264" cy="1555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sp32 oled" id="140" name="Google Shape;1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5461" y="3238663"/>
            <a:ext cx="3010855" cy="1693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2793862" y="3676694"/>
            <a:ext cx="1411874" cy="6993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Related image" id="142" name="Google Shape;1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0415" y="2859345"/>
            <a:ext cx="20574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7485227" y="3619337"/>
            <a:ext cx="1411874" cy="6993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Image result for pulse sensor" id="144" name="Google Shape;14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170" y="2233099"/>
            <a:ext cx="1467919" cy="119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ductive stretch sensor" id="145" name="Google Shape;14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8170" y="3538182"/>
            <a:ext cx="1467918" cy="140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6133" y="5036028"/>
            <a:ext cx="1389955" cy="134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2231136" y="128111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</a:pPr>
            <a:r>
              <a:rPr lang="en-US"/>
              <a:t>SOFTWARE OP PC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13" y="1375505"/>
            <a:ext cx="9323972" cy="539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7278" y="5504504"/>
            <a:ext cx="4899846" cy="110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